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ヒカリ角ゴ Bold" charset="1" panose="020B0400000000000000"/>
      <p:regular r:id="rId8"/>
    </p:embeddedFont>
    <p:embeddedFont>
      <p:font typeface="セザンヌ Medium" charset="1" panose="02020600000000000000"/>
      <p:regular r:id="rId9"/>
    </p:embeddedFont>
    <p:embeddedFont>
      <p:font typeface="Poppins" charset="1" panose="00000500000000000000"/>
      <p:regular r:id="rId10"/>
    </p:embeddedFont>
    <p:embeddedFont>
      <p:font typeface="Rolling Pen Basic one" charset="1" panose="020005070000000200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" TargetMode="External" Type="http://schemas.openxmlformats.org/officeDocument/2006/relationships/hyperlink"/><Relationship Id="rId11" Target="http://www.chibiyuri.com" TargetMode="External" Type="http://schemas.openxmlformats.org/officeDocument/2006/relationships/hyperlink"/><Relationship Id="rId12" Target="http://www.chibiyuri.com" TargetMode="External" Type="http://schemas.openxmlformats.org/officeDocument/2006/relationships/hyperlink"/><Relationship Id="rId13" Target="https://www.shinmai-mediagarden.jp/event/6364.html" TargetMode="External" Type="http://schemas.openxmlformats.org/officeDocument/2006/relationships/hyperlink"/><Relationship Id="rId14" Target="https://www.shinmai-mediagarden.jp/event/6388.html" TargetMode="External" Type="http://schemas.openxmlformats.org/officeDocument/2006/relationships/hyperlink"/><Relationship Id="rId15" Target="https://www.instagram.com/p/C9PfUi6yBmm/" TargetMode="External" Type="http://schemas.openxmlformats.org/officeDocument/2006/relationships/hyperlink"/><Relationship Id="rId16" Target="http://www.chibiyuri.com" TargetMode="External" Type="http://schemas.openxmlformats.org/officeDocument/2006/relationships/hyperlink"/><Relationship Id="rId17" Target="http://www.chibiyuri.com" TargetMode="External" Type="http://schemas.openxmlformats.org/officeDocument/2006/relationships/hyperlink"/><Relationship Id="rId18" Target="https://www.instagram.com/p/C9PfUi6yBmm/" TargetMode="External" Type="http://schemas.openxmlformats.org/officeDocument/2006/relationships/hyperlink"/><Relationship Id="rId2" Target="../media/image1.jpeg" Type="http://schemas.openxmlformats.org/officeDocument/2006/relationships/image"/><Relationship Id="rId3" Target="https://www.shinmai-mediagarden.jp" TargetMode="External" Type="http://schemas.openxmlformats.org/officeDocument/2006/relationships/hyperlink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Relationship Id="rId9" Target="https://www.instagram.com/teinoichi/?hl=ja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16" t="0" r="-15647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71259" y="1911753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058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D1111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D1111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7374961" y="40732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4649188" y="598919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8778284" y="40732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4649188" y="763091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4664734" y="40732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4664734" y="464538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621408" y="305846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5965875" y="40732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349549" y="460335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8702412" y="611123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5967326" y="598919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5991690" y="775473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5836558" y="8785322"/>
            <a:ext cx="4017430" cy="953422"/>
            <a:chOff x="0" y="0"/>
            <a:chExt cx="5356573" cy="127122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5356573" cy="1271229"/>
              <a:chOff x="0" y="0"/>
              <a:chExt cx="1182106" cy="28053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182106" cy="280539"/>
              </a:xfrm>
              <a:custGeom>
                <a:avLst/>
                <a:gdLst/>
                <a:ahLst/>
                <a:cxnLst/>
                <a:rect r="r" b="b" t="t" l="l"/>
                <a:pathLst>
                  <a:path h="280539" w="1182106">
                    <a:moveTo>
                      <a:pt x="0" y="0"/>
                    </a:moveTo>
                    <a:lnTo>
                      <a:pt x="1182106" y="0"/>
                    </a:lnTo>
                    <a:lnTo>
                      <a:pt x="1182106" y="280539"/>
                    </a:lnTo>
                    <a:lnTo>
                      <a:pt x="0" y="280539"/>
                    </a:lnTo>
                    <a:close/>
                  </a:path>
                </a:pathLst>
              </a:custGeom>
              <a:solidFill>
                <a:srgbClr val="FFFFFF">
                  <a:alpha val="56863"/>
                </a:srgbClr>
              </a:solidFill>
              <a:ln cap="sq">
                <a:noFill/>
                <a:prstDash val="sysDot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14300"/>
                <a:ext cx="1182106" cy="3948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497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480379" y="217785"/>
              <a:ext cx="4446059" cy="8166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679"/>
                </a:lnSpc>
              </a:pPr>
              <a:r>
                <a:rPr lang="en-US" b="true" sz="1199" spc="85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※詳細は信毎メディアガーデンの</a:t>
              </a:r>
            </a:p>
            <a:p>
              <a:pPr algn="just" marL="0" indent="0" lvl="0">
                <a:lnSpc>
                  <a:spcPts val="1679"/>
                </a:lnSpc>
                <a:spcBef>
                  <a:spcPct val="0"/>
                </a:spcBef>
              </a:pPr>
              <a:r>
                <a:rPr lang="en-US" b="true" sz="1199" spc="85" u="sng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  <a:hlinkClick r:id="rId3" tooltip="https://www.shinmai-mediagarden.jp"/>
                </a:rPr>
                <a:t>ホームページ</a:t>
              </a:r>
              <a:r>
                <a:rPr lang="en-US" b="true" sz="1199" spc="85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（リンクはプロフィールから）でご確認ください(^^)</a:t>
              </a:r>
            </a:p>
          </p:txBody>
        </p:sp>
      </p:grpSp>
      <p:sp>
        <p:nvSpPr>
          <p:cNvPr name="AutoShape 21" id="21"/>
          <p:cNvSpPr/>
          <p:nvPr/>
        </p:nvSpPr>
        <p:spPr>
          <a:xfrm>
            <a:off x="8749173" y="461287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907946" y="41494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7349549" y="268064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581659" y="594978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3334646" y="743088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7345344" y="765835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7" id="27"/>
          <p:cNvSpPr/>
          <p:nvPr/>
        </p:nvSpPr>
        <p:spPr>
          <a:xfrm>
            <a:off x="7309926" y="309656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>
            <a:off x="5965875" y="462240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>
            <a:off x="2108879" y="6089391"/>
            <a:ext cx="650099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>
            <a:off x="1907946" y="454716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5244511" y="862742"/>
            <a:ext cx="1090066" cy="588636"/>
          </a:xfrm>
          <a:custGeom>
            <a:avLst/>
            <a:gdLst/>
            <a:ahLst/>
            <a:cxnLst/>
            <a:rect r="r" b="b" t="t" l="l"/>
            <a:pathLst>
              <a:path h="588636" w="1090066">
                <a:moveTo>
                  <a:pt x="0" y="0"/>
                </a:moveTo>
                <a:lnTo>
                  <a:pt x="1090066" y="0"/>
                </a:lnTo>
                <a:lnTo>
                  <a:pt x="1090066" y="588635"/>
                </a:lnTo>
                <a:lnTo>
                  <a:pt x="0" y="58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4420154" y="436855"/>
            <a:ext cx="741180" cy="737474"/>
          </a:xfrm>
          <a:custGeom>
            <a:avLst/>
            <a:gdLst/>
            <a:ahLst/>
            <a:cxnLst/>
            <a:rect r="r" b="b" t="t" l="l"/>
            <a:pathLst>
              <a:path h="737474" w="741180">
                <a:moveTo>
                  <a:pt x="0" y="0"/>
                </a:moveTo>
                <a:lnTo>
                  <a:pt x="741179" y="0"/>
                </a:lnTo>
                <a:lnTo>
                  <a:pt x="741179" y="737473"/>
                </a:lnTo>
                <a:lnTo>
                  <a:pt x="0" y="737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326462" y="4229491"/>
            <a:ext cx="388244" cy="332919"/>
          </a:xfrm>
          <a:custGeom>
            <a:avLst/>
            <a:gdLst/>
            <a:ahLst/>
            <a:cxnLst/>
            <a:rect r="r" b="b" t="t" l="l"/>
            <a:pathLst>
              <a:path h="332919" w="388244">
                <a:moveTo>
                  <a:pt x="0" y="0"/>
                </a:moveTo>
                <a:lnTo>
                  <a:pt x="388243" y="0"/>
                </a:lnTo>
                <a:lnTo>
                  <a:pt x="388243" y="332919"/>
                </a:lnTo>
                <a:lnTo>
                  <a:pt x="0" y="332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498903" y="5975970"/>
            <a:ext cx="1002825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MATSUMOTO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CRAFT BEER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HOPPING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-990574">
            <a:off x="1449881" y="6298411"/>
            <a:ext cx="322424" cy="276479"/>
          </a:xfrm>
          <a:custGeom>
            <a:avLst/>
            <a:gdLst/>
            <a:ahLst/>
            <a:cxnLst/>
            <a:rect r="r" b="b" t="t" l="l"/>
            <a:pathLst>
              <a:path h="276479" w="322424">
                <a:moveTo>
                  <a:pt x="0" y="0"/>
                </a:moveTo>
                <a:lnTo>
                  <a:pt x="322424" y="0"/>
                </a:lnTo>
                <a:lnTo>
                  <a:pt x="322424" y="276478"/>
                </a:lnTo>
                <a:lnTo>
                  <a:pt x="0" y="276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9290208" y="6791611"/>
            <a:ext cx="340831" cy="424711"/>
          </a:xfrm>
          <a:custGeom>
            <a:avLst/>
            <a:gdLst/>
            <a:ahLst/>
            <a:cxnLst/>
            <a:rect r="r" b="b" t="t" l="l"/>
            <a:pathLst>
              <a:path h="424711" w="340831">
                <a:moveTo>
                  <a:pt x="0" y="0"/>
                </a:moveTo>
                <a:lnTo>
                  <a:pt x="340830" y="0"/>
                </a:lnTo>
                <a:lnTo>
                  <a:pt x="340830" y="424711"/>
                </a:lnTo>
                <a:lnTo>
                  <a:pt x="0" y="424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50967" y="2292338"/>
            <a:ext cx="1284755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b="true" sz="1500" spc="106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590"/>
              </a:lnSpc>
              <a:spcBef>
                <a:spcPct val="0"/>
              </a:spcBef>
            </a:pPr>
            <a:r>
              <a:rPr lang="en-US" b="true" sz="1500" spc="106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5880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D12710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1042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0E4759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72055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4254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043555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1939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584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938196" y="186458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663700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714705" y="6076179"/>
            <a:ext cx="82396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s://www.instagram.com/teinoichi/?hl=ja"/>
              </a:rPr>
              <a:t>ていの市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782954" y="390283"/>
            <a:ext cx="2145602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8/31現在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6478665" y="-6583"/>
            <a:ext cx="3449892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"/>
              </a:rPr>
              <a:t>信毎メディアガーデン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3438" y="-304800"/>
            <a:ext cx="1396381" cy="1896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A83C3C"/>
                </a:solidFill>
                <a:latin typeface="Poppins"/>
                <a:ea typeface="Poppins"/>
                <a:cs typeface="Poppins"/>
                <a:sym typeface="Poppins"/>
              </a:rPr>
              <a:t>９</a:t>
            </a:r>
          </a:p>
        </p:txBody>
      </p:sp>
      <p:sp>
        <p:nvSpPr>
          <p:cNvPr name="TextBox 52" id="52"/>
          <p:cNvSpPr txBox="true"/>
          <p:nvPr/>
        </p:nvSpPr>
        <p:spPr>
          <a:xfrm rot="-944677">
            <a:off x="1146561" y="446898"/>
            <a:ext cx="3141770" cy="63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64"/>
              </a:lnSpc>
            </a:pPr>
            <a:r>
              <a:rPr lang="en-US" sz="3760">
                <a:solidFill>
                  <a:srgbClr val="EEA434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September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434640" y="3010837"/>
            <a:ext cx="1336399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://www.chibiyuri.com"/>
              </a:rPr>
              <a:t>LINK UP! DANCE SCHOOL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512655" y="6055866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://www.chibiyuri.com"/>
              </a:rPr>
              <a:t>LINK UP! DANCE SCHOOL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257307" y="7478513"/>
            <a:ext cx="1012468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横山タカ子</a:t>
            </a:r>
          </a:p>
          <a:p>
            <a:pPr algn="ctr" marL="0" indent="0" lvl="0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プレミアム料理教室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4741559" y="4101858"/>
            <a:ext cx="761314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shinmai-mediagarden.jp/event/6364.html"/>
              </a:rPr>
              <a:t>唐木さち花の教室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06949" y="7273472"/>
            <a:ext cx="124350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601683" y="7018399"/>
            <a:ext cx="993561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388.html"/>
              </a:rPr>
              <a:t>ヴィラ・デ・マリアージュ料理教室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7349549" y="4028502"/>
            <a:ext cx="1002825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MATSUMOTO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CRAFT BEER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HOPPING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2075669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8641726" y="4546203"/>
            <a:ext cx="1028341" cy="49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Move to Natural 香りのwork shop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8511450" y="5487908"/>
            <a:ext cx="1331798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地域から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ジェンダー平等を 2025 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758800" y="4559655"/>
            <a:ext cx="1300444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まちなかWS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「チーズとビール」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5950548" y="4178059"/>
            <a:ext cx="1028341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instagram.com/p/C9PfUi6yBmm/"/>
              </a:rPr>
              <a:t>健康DISCO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727446" y="4203759"/>
            <a:ext cx="1331798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4518905" y="4600459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://www.chibiyuri.com"/>
              </a:rPr>
              <a:t>LINK UP! DANCE SCHOOL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5828500" y="4671897"/>
            <a:ext cx="1272437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リスタ料理教室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7179373" y="4553723"/>
            <a:ext cx="1331798" cy="49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親子でスマホ分解リサイクル</a:t>
            </a:r>
          </a:p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ワークショップ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4420154" y="5596380"/>
            <a:ext cx="136537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4509312" y="7621388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://www.chibiyuri.com"/>
              </a:rPr>
              <a:t>LINK UP! DANCE SCHOOL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5965875" y="7745213"/>
            <a:ext cx="102834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instagram.com/p/C9PfUi6yBmm/"/>
              </a:rPr>
              <a:t>健康DISCO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3059244" y="7049380"/>
            <a:ext cx="1331798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会場利用あり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7218632" y="7648827"/>
            <a:ext cx="1199480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信州ギター祭り2025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489258" y="2256016"/>
            <a:ext cx="118762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ミライチョウプロジェクト写真展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3208390" y="2287512"/>
            <a:ext cx="118762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ミライチョウプロジェクト写真展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522153" y="2307139"/>
            <a:ext cx="118762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ミライチョウプロジェクト写真展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5844835" y="2330184"/>
            <a:ext cx="1187626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167518" y="2307139"/>
            <a:ext cx="1317175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安曇野セミナー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7167518" y="2671121"/>
            <a:ext cx="1317175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ビーマスポーツ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7100937" y="3067987"/>
            <a:ext cx="1317175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しあわせ信州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8497309" y="2671121"/>
            <a:ext cx="1317175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ビーマスポーツ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461321" y="4023635"/>
            <a:ext cx="1187626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3518410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4836845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6195411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7604497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8931948" y="3480447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785208" y="5291580"/>
            <a:ext cx="716520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871618" y="6056240"/>
            <a:ext cx="1187626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8721516" y="4050360"/>
            <a:ext cx="1002825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MATSUMOTO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CRAFT BEER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HOPPING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3169042" y="5530848"/>
            <a:ext cx="1100734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「つまみ細工」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5802145" y="5596380"/>
            <a:ext cx="136537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5785526" y="6025513"/>
            <a:ext cx="1265022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「コチュジャン」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7257148" y="5596380"/>
            <a:ext cx="1187626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2040270" y="5291580"/>
            <a:ext cx="921762" cy="726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　</a:t>
            </a:r>
          </a:p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美術展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～14時まで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8556157" y="7250040"/>
            <a:ext cx="1199480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信州ギター祭り2025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7218632" y="6895844"/>
            <a:ext cx="1199480" cy="67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第3回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まつもと街なか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大道芸＆ジャズ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フェスティバル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5878925" y="6895844"/>
            <a:ext cx="1199480" cy="67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第3回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まつもと街なか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大道芸＆ジャズ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フェスティバル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697374" y="8655105"/>
            <a:ext cx="66265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四川乃華料理教室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SMGイベントカレンダー</dc:title>
</cp:coreProperties>
</file>