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</p:sldIdLst>
  <p:sldSz cx="10287000" cy="10287000"/>
  <p:notesSz cx="6858000" cy="9144000"/>
  <p:embeddedFontLst>
    <p:embeddedFont>
      <p:font typeface="Poppins Bold" charset="1" panose="00000800000000000000"/>
      <p:regular r:id="rId7"/>
    </p:embeddedFont>
    <p:embeddedFont>
      <p:font typeface="ヒカリ角ゴ Bold" charset="1" panose="020B0400000000000000"/>
      <p:regular r:id="rId8"/>
    </p:embeddedFont>
    <p:embeddedFont>
      <p:font typeface="セザンヌ Medium" charset="1" panose="02020600000000000000"/>
      <p:regular r:id="rId9"/>
    </p:embeddedFont>
    <p:embeddedFont>
      <p:font typeface="Poppins" charset="1" panose="00000500000000000000"/>
      <p:regular r:id="rId10"/>
    </p:embeddedFont>
    <p:embeddedFont>
      <p:font typeface="Poppins Semi-Bold" charset="1" panose="00000700000000000000"/>
      <p:regular r:id="rId11"/>
    </p:embeddedFont>
    <p:embeddedFont>
      <p:font typeface="Rolling Pen Basic one" charset="1" panose="02000507000000020004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shinmai-mediagarden.jp/event/6364.html" TargetMode="External" Type="http://schemas.openxmlformats.org/officeDocument/2006/relationships/hyperlink"/><Relationship Id="rId11" Target="https://www.shinmai-mediagarden.jp/event/6388.html" TargetMode="External" Type="http://schemas.openxmlformats.org/officeDocument/2006/relationships/hyperlink"/><Relationship Id="rId12" Target="https://www.instagram.com/p/C9PfUi6yBmm/" TargetMode="External" Type="http://schemas.openxmlformats.org/officeDocument/2006/relationships/hyperlink"/><Relationship Id="rId13" Target="http://www.chibiyuri.com" TargetMode="External" Type="http://schemas.openxmlformats.org/officeDocument/2006/relationships/hyperlink"/><Relationship Id="rId14" Target="http://www.chibiyuri.com" TargetMode="External" Type="http://schemas.openxmlformats.org/officeDocument/2006/relationships/hyperlink"/><Relationship Id="rId15" Target="https://www.instagram.com/p/C9PfUi6yBmm/" TargetMode="External" Type="http://schemas.openxmlformats.org/officeDocument/2006/relationships/hyperlink"/><Relationship Id="rId16" Target="https://www.shinmai-mediagarden.jp/event/6690.html" TargetMode="External" Type="http://schemas.openxmlformats.org/officeDocument/2006/relationships/hyperlink"/><Relationship Id="rId17" Target="https://www.shinmai-mediagarden.jp/event/6690.html" TargetMode="External" Type="http://schemas.openxmlformats.org/officeDocument/2006/relationships/hyperlink"/><Relationship Id="rId18" Target="https://mgpress.jp/category/culture/culture_others/" TargetMode="External" Type="http://schemas.openxmlformats.org/officeDocument/2006/relationships/hyperlink"/><Relationship Id="rId19" Target="https://mgpress.jp/category/culture/culture_others/" TargetMode="External" Type="http://schemas.openxmlformats.org/officeDocument/2006/relationships/hyperlink"/><Relationship Id="rId2" Target="../media/image1.jpeg" Type="http://schemas.openxmlformats.org/officeDocument/2006/relationships/image"/><Relationship Id="rId20" Target="https://mgpress.jp/category/culture/culture_others/" TargetMode="External" Type="http://schemas.openxmlformats.org/officeDocument/2006/relationships/hyperlink"/><Relationship Id="rId21" Target="https://www.shinmai-mediagarden.jp/event/6731.html" TargetMode="External" Type="http://schemas.openxmlformats.org/officeDocument/2006/relationships/hyperlink"/><Relationship Id="rId22" Target="https://www.shinmai-mediagarden.jp/event/6727.html" TargetMode="External" Type="http://schemas.openxmlformats.org/officeDocument/2006/relationships/hyperlink"/><Relationship Id="rId23" Target="https://www.shinmai-mediagarden.jp/event/6727.html" TargetMode="External" Type="http://schemas.openxmlformats.org/officeDocument/2006/relationships/hyperlink"/><Relationship Id="rId24" Target="https://www.shinmai-mediagarden.jp/event/6727.html" TargetMode="External" Type="http://schemas.openxmlformats.org/officeDocument/2006/relationships/hyperlink"/><Relationship Id="rId25" Target="https://www.shinmai-mediagarden.jp/event/6705.html" TargetMode="External" Type="http://schemas.openxmlformats.org/officeDocument/2006/relationships/hyperlink"/><Relationship Id="rId26" Target="https://www.shinmai-mediagarden.jp/event/6751.html" TargetMode="External" Type="http://schemas.openxmlformats.org/officeDocument/2006/relationships/hyperlink"/><Relationship Id="rId27" Target="https://www.shinmai-mediagarden.jp/event/6723.html" TargetMode="External" Type="http://schemas.openxmlformats.org/officeDocument/2006/relationships/hyperlink"/><Relationship Id="rId28" Target="https://www.shinmai-mediagarden.jp/event/6723.html" TargetMode="External" Type="http://schemas.openxmlformats.org/officeDocument/2006/relationships/hyperlink"/><Relationship Id="rId29" Target="https://www.shinmai-mediagarden.jp/event/6690.html" TargetMode="External" Type="http://schemas.openxmlformats.org/officeDocument/2006/relationships/hyperlink"/><Relationship Id="rId3" Target="https://www.shinmai-mediagarden.jp" TargetMode="External" Type="http://schemas.openxmlformats.org/officeDocument/2006/relationships/hyperlink"/><Relationship Id="rId30" Target="https://www.shinmai-mediagarden.jp/event/6690.html" TargetMode="External" Type="http://schemas.openxmlformats.org/officeDocument/2006/relationships/hyperlink"/><Relationship Id="rId31" Target="http://www.chibiyuri.com" TargetMode="External" Type="http://schemas.openxmlformats.org/officeDocument/2006/relationships/hyperlink"/><Relationship Id="rId32" Target="https://www.instagram.com/p/C9PfUi6yBmm/" TargetMode="External" Type="http://schemas.openxmlformats.org/officeDocument/2006/relationships/hyperlink"/><Relationship Id="rId33" Target="https://www.shinmai-mediagarden.jp/event/6723.html" TargetMode="External" Type="http://schemas.openxmlformats.org/officeDocument/2006/relationships/hyperlink"/><Relationship Id="rId34" Target="https://www.shinmai-mediagarden.jp/event/6723.html" TargetMode="External" Type="http://schemas.openxmlformats.org/officeDocument/2006/relationships/hyperlink"/><Relationship Id="rId35" Target="https://www.shinmai-mediagarden.jp/event/6723.html" TargetMode="External" Type="http://schemas.openxmlformats.org/officeDocument/2006/relationships/hyperlink"/><Relationship Id="rId36" Target="https://www.shinmai-mediagarden.jp/event/6723.html" TargetMode="External" Type="http://schemas.openxmlformats.org/officeDocument/2006/relationships/hyperlink"/><Relationship Id="rId37" Target="https://www.shinmai-mediagarden.jp/event/6723.html" TargetMode="External" Type="http://schemas.openxmlformats.org/officeDocument/2006/relationships/hyperlink"/><Relationship Id="rId38" Target="https://www.shinmai-mediagarden.jp/event/6723.html" TargetMode="External" Type="http://schemas.openxmlformats.org/officeDocument/2006/relationships/hyperlink"/><Relationship Id="rId39" Target="https://www.shinmai-mediagarden.jp/event/6723.html" TargetMode="External" Type="http://schemas.openxmlformats.org/officeDocument/2006/relationships/hyperlink"/><Relationship Id="rId4" Target="https://www.instagram.com/teinoichi/?hl=ja" TargetMode="External" Type="http://schemas.openxmlformats.org/officeDocument/2006/relationships/hyperlink"/><Relationship Id="rId40" Target="https://www.shinmai-mediagarden.jp/event/6723.html" TargetMode="External" Type="http://schemas.openxmlformats.org/officeDocument/2006/relationships/hyperlink"/><Relationship Id="rId41" Target="https://www.shinmai-mediagarden.jp/event/6723.html" TargetMode="External" Type="http://schemas.openxmlformats.org/officeDocument/2006/relationships/hyperlink"/><Relationship Id="rId42" Target="https://www.shinmai-mediagarden.jp/event/6723.html" TargetMode="External" Type="http://schemas.openxmlformats.org/officeDocument/2006/relationships/hyperlink"/><Relationship Id="rId43" Target="https://www.shinmai-mediagarden.jp/event/6723.html" TargetMode="External" Type="http://schemas.openxmlformats.org/officeDocument/2006/relationships/hyperlink"/><Relationship Id="rId44" Target="https://www.shinmai-mediagarden.jp/event/6723.html" TargetMode="External" Type="http://schemas.openxmlformats.org/officeDocument/2006/relationships/hyperlink"/><Relationship Id="rId45" Target="https://www.shinmai-mediagarden.jp/event/6723.html" TargetMode="External" Type="http://schemas.openxmlformats.org/officeDocument/2006/relationships/hyperlink"/><Relationship Id="rId46" Target="https://www.shinmai-mediagarden.jp/event/6723.html" TargetMode="External" Type="http://schemas.openxmlformats.org/officeDocument/2006/relationships/hyperlink"/><Relationship Id="rId47" Target="https://www.shinmai-mediagarden.jp/event/6723.html" TargetMode="External" Type="http://schemas.openxmlformats.org/officeDocument/2006/relationships/hyperlink"/><Relationship Id="rId48" Target="https://www.shinmai-mediagarden.jp/event/6723.html" TargetMode="External" Type="http://schemas.openxmlformats.org/officeDocument/2006/relationships/hyperlink"/><Relationship Id="rId5" Target="https://www.shinmai-mediagarden.jp" TargetMode="External" Type="http://schemas.openxmlformats.org/officeDocument/2006/relationships/hyperlink"/><Relationship Id="rId6" Target="http://www.chibiyuri.com" TargetMode="External" Type="http://schemas.openxmlformats.org/officeDocument/2006/relationships/hyperlink"/><Relationship Id="rId7" Target="http://www.chibiyuri.com" TargetMode="External" Type="http://schemas.openxmlformats.org/officeDocument/2006/relationships/hyperlink"/><Relationship Id="rId8" Target="https://mgpress.jp/category/culture/culture_others/" TargetMode="External" Type="http://schemas.openxmlformats.org/officeDocument/2006/relationships/hyperlink"/><Relationship Id="rId9" Target="https://mgpress.jp/category/culture/culture_others/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187" t="0" r="-25187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371259" y="1911753"/>
          <a:ext cx="9482729" cy="7846521"/>
        </p:xfrm>
        <a:graphic>
          <a:graphicData uri="http://schemas.openxmlformats.org/drawingml/2006/table">
            <a:tbl>
              <a:tblPr/>
              <a:tblGrid>
                <a:gridCol w="1354676"/>
                <a:gridCol w="1354676"/>
                <a:gridCol w="1354676"/>
                <a:gridCol w="1354676"/>
                <a:gridCol w="1354676"/>
                <a:gridCol w="1354676"/>
                <a:gridCol w="1354676"/>
              </a:tblGrid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058"/>
                        </a:lnSpc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8495D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D1271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</a:tr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8495D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D1271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</a:tr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DD1111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8495D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D1271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</a:tr>
              <a:tr h="1495153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8495D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D1271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</a:tr>
              <a:tr h="163378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30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31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name="AutoShape 4" id="4"/>
          <p:cNvSpPr/>
          <p:nvPr/>
        </p:nvSpPr>
        <p:spPr>
          <a:xfrm>
            <a:off x="7374961" y="407328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>
            <a:off x="1964715" y="564514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7359422" y="3211056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4659493" y="7744077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7372245" y="249617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8785272" y="3182481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4621408" y="3058462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8773258" y="2366321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4690330" y="450609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>
            <a:off x="8712578" y="5988937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>
            <a:off x="3334646" y="564514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>
            <a:off x="7399505" y="606258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7148691" y="8341606"/>
            <a:ext cx="2690253" cy="1162972"/>
            <a:chOff x="0" y="0"/>
            <a:chExt cx="3587004" cy="1550629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587004" cy="1550629"/>
              <a:chOff x="0" y="0"/>
              <a:chExt cx="791592" cy="342198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791592" cy="342198"/>
              </a:xfrm>
              <a:custGeom>
                <a:avLst/>
                <a:gdLst/>
                <a:ahLst/>
                <a:cxnLst/>
                <a:rect r="r" b="b" t="t" l="l"/>
                <a:pathLst>
                  <a:path h="342198" w="791592">
                    <a:moveTo>
                      <a:pt x="0" y="0"/>
                    </a:moveTo>
                    <a:lnTo>
                      <a:pt x="791592" y="0"/>
                    </a:lnTo>
                    <a:lnTo>
                      <a:pt x="791592" y="342198"/>
                    </a:lnTo>
                    <a:lnTo>
                      <a:pt x="0" y="342198"/>
                    </a:lnTo>
                    <a:close/>
                  </a:path>
                </a:pathLst>
              </a:custGeom>
              <a:solidFill>
                <a:srgbClr val="FFFFFF">
                  <a:alpha val="56863"/>
                </a:srgbClr>
              </a:solidFill>
              <a:ln cap="sq">
                <a:noFill/>
                <a:prstDash val="sysDot"/>
                <a:miter/>
              </a:ln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114300"/>
                <a:ext cx="791592" cy="45649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497"/>
                  </a:lnSpc>
                </a:pPr>
              </a:p>
            </p:txBody>
          </p:sp>
        </p:grpSp>
        <p:sp>
          <p:nvSpPr>
            <p:cNvPr name="TextBox 20" id="20"/>
            <p:cNvSpPr txBox="true"/>
            <p:nvPr/>
          </p:nvSpPr>
          <p:spPr>
            <a:xfrm rot="0">
              <a:off x="321684" y="217785"/>
              <a:ext cx="2977283" cy="10960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1680"/>
                </a:lnSpc>
              </a:pPr>
              <a:r>
                <a:rPr lang="en-US" b="true" sz="1200" spc="85">
                  <a:solidFill>
                    <a:srgbClr val="000000"/>
                  </a:solidFill>
                  <a:latin typeface="ヒカリ角ゴ Bold"/>
                  <a:ea typeface="ヒカリ角ゴ Bold"/>
                  <a:cs typeface="ヒカリ角ゴ Bold"/>
                  <a:sym typeface="ヒカリ角ゴ Bold"/>
                </a:rPr>
                <a:t>※詳細は</a:t>
              </a:r>
            </a:p>
            <a:p>
              <a:pPr algn="just">
                <a:lnSpc>
                  <a:spcPts val="1680"/>
                </a:lnSpc>
              </a:pPr>
              <a:r>
                <a:rPr lang="en-US" b="true" sz="1200" spc="85">
                  <a:solidFill>
                    <a:srgbClr val="000000"/>
                  </a:solidFill>
                  <a:latin typeface="ヒカリ角ゴ Bold"/>
                  <a:ea typeface="ヒカリ角ゴ Bold"/>
                  <a:cs typeface="ヒカリ角ゴ Bold"/>
                  <a:sym typeface="ヒカリ角ゴ Bold"/>
                </a:rPr>
                <a:t>信毎メディアガーデンの</a:t>
              </a:r>
            </a:p>
            <a:p>
              <a:pPr algn="just" marL="0" indent="0" lvl="0">
                <a:lnSpc>
                  <a:spcPts val="1680"/>
                </a:lnSpc>
                <a:spcBef>
                  <a:spcPct val="0"/>
                </a:spcBef>
              </a:pPr>
              <a:r>
                <a:rPr lang="en-US" b="true" sz="1200" spc="85" u="sng">
                  <a:solidFill>
                    <a:srgbClr val="000000"/>
                  </a:solidFill>
                  <a:latin typeface="ヒカリ角ゴ Bold"/>
                  <a:ea typeface="ヒカリ角ゴ Bold"/>
                  <a:cs typeface="ヒカリ角ゴ Bold"/>
                  <a:sym typeface="ヒカリ角ゴ Bold"/>
                  <a:hlinkClick r:id="rId3" tooltip="https://www.shinmai-mediagarden.jp"/>
                </a:rPr>
                <a:t>ホームページ</a:t>
              </a:r>
              <a:r>
                <a:rPr lang="en-US" b="true" sz="1200" spc="85">
                  <a:solidFill>
                    <a:srgbClr val="000000"/>
                  </a:solidFill>
                  <a:latin typeface="ヒカリ角ゴ Bold"/>
                  <a:ea typeface="ヒカリ角ゴ Bold"/>
                  <a:cs typeface="ヒカリ角ゴ Bold"/>
                  <a:sym typeface="ヒカリ角ゴ Bold"/>
                </a:rPr>
                <a:t>等でご確認ください(^^)↑</a:t>
              </a:r>
            </a:p>
          </p:txBody>
        </p:sp>
      </p:grpSp>
      <p:sp>
        <p:nvSpPr>
          <p:cNvPr name="AutoShape 21" id="21"/>
          <p:cNvSpPr/>
          <p:nvPr/>
        </p:nvSpPr>
        <p:spPr>
          <a:xfrm>
            <a:off x="5967326" y="4593969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>
            <a:off x="4649188" y="263904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3" id="23"/>
          <p:cNvSpPr/>
          <p:nvPr/>
        </p:nvSpPr>
        <p:spPr>
          <a:xfrm>
            <a:off x="603763" y="563562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4" id="24"/>
          <p:cNvSpPr/>
          <p:nvPr/>
        </p:nvSpPr>
        <p:spPr>
          <a:xfrm>
            <a:off x="4676280" y="6052170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5" id="25"/>
          <p:cNvSpPr/>
          <p:nvPr/>
        </p:nvSpPr>
        <p:spPr>
          <a:xfrm>
            <a:off x="3288874" y="7607171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6" id="26"/>
          <p:cNvSpPr/>
          <p:nvPr/>
        </p:nvSpPr>
        <p:spPr>
          <a:xfrm>
            <a:off x="6011803" y="3001409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7" id="27"/>
          <p:cNvSpPr/>
          <p:nvPr/>
        </p:nvSpPr>
        <p:spPr>
          <a:xfrm>
            <a:off x="8785272" y="2944005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28" id="28"/>
          <p:cNvSpPr txBox="true"/>
          <p:nvPr/>
        </p:nvSpPr>
        <p:spPr>
          <a:xfrm rot="0">
            <a:off x="7689037" y="1154989"/>
            <a:ext cx="2239519" cy="286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529"/>
              </a:lnSpc>
              <a:spcBef>
                <a:spcPct val="0"/>
              </a:spcBef>
            </a:pPr>
            <a:r>
              <a:rPr lang="en-US" b="true" sz="1092" spc="77">
                <a:solidFill>
                  <a:srgbClr val="6637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（変更の場合修正し後日掲載）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774489" y="4001133"/>
            <a:ext cx="1284755" cy="55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90"/>
              </a:lnSpc>
            </a:pPr>
            <a:r>
              <a:rPr lang="en-US" b="true" sz="1500" spc="106">
                <a:solidFill>
                  <a:srgbClr val="D1381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商業</a:t>
            </a:r>
          </a:p>
          <a:p>
            <a:pPr algn="ctr" marL="0" indent="0" lvl="0">
              <a:lnSpc>
                <a:spcPts val="1590"/>
              </a:lnSpc>
              <a:spcBef>
                <a:spcPct val="0"/>
              </a:spcBef>
            </a:pPr>
            <a:r>
              <a:rPr lang="en-US" b="true" sz="1500" spc="106">
                <a:solidFill>
                  <a:srgbClr val="D1381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休館日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588044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D12710"/>
                </a:solidFill>
                <a:latin typeface="Poppins"/>
                <a:ea typeface="Poppins"/>
                <a:cs typeface="Poppins"/>
                <a:sym typeface="Poppins"/>
              </a:rPr>
              <a:t>Sun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104230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0E4759"/>
                </a:solidFill>
                <a:latin typeface="Poppins"/>
                <a:ea typeface="Poppins"/>
                <a:cs typeface="Poppins"/>
                <a:sym typeface="Poppins"/>
              </a:rPr>
              <a:t>Sat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5720556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Fri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4425430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Thu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3043555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Wed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719396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Tue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8444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938196" y="186458"/>
            <a:ext cx="1396381" cy="483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80"/>
              </a:lnSpc>
            </a:pPr>
            <a:r>
              <a:rPr lang="en-US" sz="2700" spc="402">
                <a:solidFill>
                  <a:srgbClr val="935B38"/>
                </a:solidFill>
                <a:latin typeface="Poppins"/>
                <a:ea typeface="Poppins"/>
                <a:cs typeface="Poppins"/>
                <a:sym typeface="Poppins"/>
              </a:rPr>
              <a:t>2025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8722417" y="5931787"/>
            <a:ext cx="823962" cy="248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" tooltip="https://www.instagram.com/teinoichi/?hl=ja"/>
              </a:rPr>
              <a:t>ていの市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782954" y="390283"/>
            <a:ext cx="2145602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 spc="177">
                <a:solidFill>
                  <a:srgbClr val="935B38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イベント予定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8688141" y="898283"/>
            <a:ext cx="1126343" cy="347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827"/>
              </a:lnSpc>
              <a:spcBef>
                <a:spcPct val="0"/>
              </a:spcBef>
            </a:pPr>
            <a:r>
              <a:rPr lang="en-US" b="true" sz="1305" spc="92">
                <a:solidFill>
                  <a:srgbClr val="6637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10/4</a:t>
            </a:r>
            <a:r>
              <a:rPr lang="en-US" b="true" sz="1305" spc="92">
                <a:solidFill>
                  <a:srgbClr val="6637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現在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6478665" y="-6583"/>
            <a:ext cx="3449892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 spc="177" u="sng">
                <a:solidFill>
                  <a:srgbClr val="935B38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5" tooltip="https://www.shinmai-mediagarden.jp"/>
              </a:rPr>
              <a:t>信毎メディアガーデン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53438" y="-304800"/>
            <a:ext cx="1396381" cy="1896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641"/>
              </a:lnSpc>
            </a:pPr>
            <a:r>
              <a:rPr lang="en-US" b="true" sz="10458">
                <a:solidFill>
                  <a:srgbClr val="EDE036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10</a:t>
            </a:r>
          </a:p>
        </p:txBody>
      </p:sp>
      <p:sp>
        <p:nvSpPr>
          <p:cNvPr name="TextBox 43" id="43"/>
          <p:cNvSpPr txBox="true"/>
          <p:nvPr/>
        </p:nvSpPr>
        <p:spPr>
          <a:xfrm rot="-963342">
            <a:off x="1337727" y="579584"/>
            <a:ext cx="2384684" cy="633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264"/>
              </a:lnSpc>
            </a:pPr>
            <a:r>
              <a:rPr lang="en-US" sz="3760">
                <a:solidFill>
                  <a:srgbClr val="EDE036"/>
                </a:solidFill>
                <a:latin typeface="Rolling Pen Basic one"/>
                <a:ea typeface="Rolling Pen Basic one"/>
                <a:cs typeface="Rolling Pen Basic one"/>
                <a:sym typeface="Rolling Pen Basic one"/>
              </a:rPr>
              <a:t>October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4434640" y="3010837"/>
            <a:ext cx="1336399" cy="39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6" tooltip="http://www.chibiyuri.com"/>
              </a:rPr>
              <a:t>LINK UP! DANCE SCHOOL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4512655" y="6055866"/>
            <a:ext cx="1206622" cy="39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7" tooltip="http://www.chibiyuri.com"/>
              </a:rPr>
              <a:t>LINK UP! DANCE SCHOOL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3268234" y="5801421"/>
            <a:ext cx="1012468" cy="53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8" tooltip="https://mgpress.jp/category/culture/culture_others/"/>
              </a:rPr>
              <a:t>横山タカ子</a:t>
            </a:r>
          </a:p>
          <a:p>
            <a:pPr algn="ctr" marL="0" indent="0" lvl="0">
              <a:lnSpc>
                <a:spcPts val="1166"/>
              </a:lnSpc>
            </a:pPr>
            <a:r>
              <a:rPr lang="en-US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9" tooltip="https://mgpress.jp/category/culture/culture_others/"/>
              </a:rPr>
              <a:t>プレミアム料理教室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4735309" y="4008512"/>
            <a:ext cx="761314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0" tooltip="https://www.shinmai-mediagarden.jp/event/6364.html"/>
              </a:rPr>
              <a:t>唐木さち花の教室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4628775" y="9172575"/>
            <a:ext cx="993561" cy="53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1" tooltip="https://www.shinmai-mediagarden.jp/event/6388.html"/>
              </a:rPr>
              <a:t>ヴィラ・デ・マリアージュ料理教室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5950548" y="4156200"/>
            <a:ext cx="1028341" cy="26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2" tooltip="https://www.instagram.com/p/C9PfUi6yBmm/"/>
              </a:rPr>
              <a:t>健康DISCO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4545997" y="4544198"/>
            <a:ext cx="1206622" cy="39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3" tooltip="http://www.chibiyuri.com"/>
              </a:rPr>
              <a:t>LINK UP! DANCE SCHOOL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734180" y="5879576"/>
            <a:ext cx="1365372" cy="26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4509312" y="7679180"/>
            <a:ext cx="1206622" cy="39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4" tooltip="http://www.chibiyuri.com"/>
              </a:rPr>
              <a:t>LINK UP! DANCE SCHOOL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5965875" y="7745213"/>
            <a:ext cx="1028341" cy="248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5" tooltip="https://www.instagram.com/p/C9PfUi6yBmm/"/>
              </a:rPr>
              <a:t>健康DISCO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4483409" y="5698424"/>
            <a:ext cx="1331798" cy="248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ホール利用あり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3125596" y="2427466"/>
            <a:ext cx="1187626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全国一斉不動産無料相談会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4472627" y="2307139"/>
            <a:ext cx="1279992" cy="299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ホール利用あり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5836558" y="2511570"/>
            <a:ext cx="1187626" cy="32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83"/>
              </a:lnSpc>
            </a:pPr>
            <a:r>
              <a:rPr lang="en-US" b="true" sz="1399" spc="99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6120008" y="1990528"/>
            <a:ext cx="858881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展示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5752619" y="2949877"/>
            <a:ext cx="1443887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</a:t>
            </a:r>
          </a:p>
          <a:p>
            <a:pPr algn="ctr" marL="0" indent="0" lvl="0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あり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4484970" y="2610376"/>
            <a:ext cx="1317175" cy="39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6" tooltip="https://www.shinmai-mediagarden.jp/event/6690.html"/>
              </a:rPr>
              <a:t>まちなかWS</a:t>
            </a:r>
          </a:p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7" tooltip="https://www.shinmai-mediagarden.jp/event/6690.html"/>
              </a:rPr>
              <a:t>和菓子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453513" y="4350510"/>
            <a:ext cx="1187626" cy="32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83"/>
              </a:lnSpc>
            </a:pPr>
            <a:r>
              <a:rPr lang="en-US" b="true" sz="1399" spc="99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453513" y="5717651"/>
            <a:ext cx="1187626" cy="64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未来の建築とマチづくり</a:t>
            </a:r>
          </a:p>
          <a:p>
            <a:pPr algn="ctr" marL="0" indent="0" lvl="0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シンポジウム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5916604" y="5851002"/>
            <a:ext cx="1187626" cy="32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83"/>
              </a:lnSpc>
            </a:pPr>
            <a:r>
              <a:rPr lang="en-US" b="true" sz="1399" spc="99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8552627" y="7609450"/>
            <a:ext cx="1309165" cy="494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0"/>
              </a:lnSpc>
            </a:pPr>
            <a:r>
              <a:rPr lang="en-US" b="true" sz="1000" spc="7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ハリコで作られた「イワナ」に</a:t>
            </a:r>
          </a:p>
          <a:p>
            <a:pPr algn="ctr" marL="0" indent="0" lvl="0">
              <a:lnSpc>
                <a:spcPts val="1060"/>
              </a:lnSpc>
            </a:pPr>
            <a:r>
              <a:rPr lang="en-US" b="true" sz="1000" spc="7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ペイントしよう！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3157875" y="7566652"/>
            <a:ext cx="1199480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8"/>
              </a:lnSpc>
            </a:pPr>
            <a:r>
              <a:rPr lang="en-US" b="true" sz="1300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8" tooltip="https://mgpress.jp/category/culture/culture_others/"/>
              </a:rPr>
              <a:t>巻き寿司</a:t>
            </a:r>
          </a:p>
          <a:p>
            <a:pPr algn="ctr" marL="0" indent="0" lvl="0">
              <a:lnSpc>
                <a:spcPts val="1378"/>
              </a:lnSpc>
            </a:pPr>
            <a:r>
              <a:rPr lang="en-US" b="true" sz="1300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9" tooltip="https://mgpress.jp/category/culture/culture_others/"/>
              </a:rPr>
              <a:t>料理教室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3454341" y="9252508"/>
            <a:ext cx="662652" cy="39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0" tooltip="https://mgpress.jp/category/culture/culture_others/"/>
              </a:rPr>
              <a:t>四川乃華料理教室</a:t>
            </a:r>
          </a:p>
        </p:txBody>
      </p:sp>
      <p:sp>
        <p:nvSpPr>
          <p:cNvPr name="AutoShape 67" id="67"/>
          <p:cNvSpPr/>
          <p:nvPr/>
        </p:nvSpPr>
        <p:spPr>
          <a:xfrm>
            <a:off x="6001535" y="248664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68" id="68"/>
          <p:cNvSpPr txBox="true"/>
          <p:nvPr/>
        </p:nvSpPr>
        <p:spPr>
          <a:xfrm rot="0">
            <a:off x="7302712" y="2553323"/>
            <a:ext cx="1024237" cy="53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</a:t>
            </a:r>
          </a:p>
          <a:p>
            <a:pPr algn="ctr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コンクール</a:t>
            </a:r>
          </a:p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表彰式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7257148" y="3211056"/>
            <a:ext cx="1115364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60"/>
              </a:lnSpc>
            </a:pPr>
            <a:r>
              <a:rPr lang="en-US" b="true" sz="1000" spc="7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8456341" y="2611011"/>
            <a:ext cx="1397647" cy="2377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13"/>
              </a:lnSpc>
            </a:pPr>
            <a:r>
              <a:rPr lang="en-US" sz="1050" spc="74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信毎健康フォーラム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8603951" y="3211056"/>
            <a:ext cx="1091278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60"/>
              </a:lnSpc>
            </a:pPr>
            <a:r>
              <a:rPr lang="en-US" b="true" sz="1000" spc="7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7513632" y="1987953"/>
            <a:ext cx="858881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展示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8836348" y="1996116"/>
            <a:ext cx="858881" cy="360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0"/>
              </a:lnSpc>
            </a:pPr>
            <a:r>
              <a:rPr lang="en-US" b="true" sz="1000" spc="7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</a:t>
            </a:r>
          </a:p>
          <a:p>
            <a:pPr algn="ctr" marL="0" indent="0" lvl="0">
              <a:lnSpc>
                <a:spcPts val="1060"/>
              </a:lnSpc>
            </a:pPr>
            <a:r>
              <a:rPr lang="en-US" b="true" sz="1000" spc="7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展示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8603951" y="2886855"/>
            <a:ext cx="1115364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60"/>
              </a:lnSpc>
            </a:pPr>
            <a:r>
              <a:rPr lang="en-US" b="true" sz="1000" spc="71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1" tooltip="https://www.shinmai-mediagarden.jp/event/6731.html"/>
              </a:rPr>
              <a:t>キモノシナノヤ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3133488" y="4350510"/>
            <a:ext cx="1187626" cy="32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83"/>
              </a:lnSpc>
            </a:pPr>
            <a:r>
              <a:rPr lang="en-US" b="true" sz="1399" spc="99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5890779" y="4613019"/>
            <a:ext cx="1187626" cy="32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83"/>
              </a:lnSpc>
            </a:pPr>
            <a:r>
              <a:rPr lang="en-US" b="true" sz="1399" spc="99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697374" y="3556647"/>
            <a:ext cx="858881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展示</a:t>
            </a:r>
          </a:p>
        </p:txBody>
      </p:sp>
      <p:sp>
        <p:nvSpPr>
          <p:cNvPr name="AutoShape 78" id="78"/>
          <p:cNvSpPr/>
          <p:nvPr/>
        </p:nvSpPr>
        <p:spPr>
          <a:xfrm>
            <a:off x="574298" y="4210620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79" id="79"/>
          <p:cNvSpPr txBox="true"/>
          <p:nvPr/>
        </p:nvSpPr>
        <p:spPr>
          <a:xfrm rot="0">
            <a:off x="3454341" y="3556647"/>
            <a:ext cx="858881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展示</a:t>
            </a:r>
          </a:p>
        </p:txBody>
      </p:sp>
      <p:sp>
        <p:nvSpPr>
          <p:cNvPr name="AutoShape 80" id="80"/>
          <p:cNvSpPr/>
          <p:nvPr/>
        </p:nvSpPr>
        <p:spPr>
          <a:xfrm>
            <a:off x="3323720" y="4201095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81" id="81"/>
          <p:cNvSpPr txBox="true"/>
          <p:nvPr/>
        </p:nvSpPr>
        <p:spPr>
          <a:xfrm rot="0">
            <a:off x="4814661" y="3556647"/>
            <a:ext cx="858881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展示</a:t>
            </a:r>
          </a:p>
        </p:txBody>
      </p:sp>
      <p:sp>
        <p:nvSpPr>
          <p:cNvPr name="AutoShape 82" id="82"/>
          <p:cNvSpPr/>
          <p:nvPr/>
        </p:nvSpPr>
        <p:spPr>
          <a:xfrm>
            <a:off x="4690330" y="403518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83" id="83"/>
          <p:cNvSpPr txBox="true"/>
          <p:nvPr/>
        </p:nvSpPr>
        <p:spPr>
          <a:xfrm rot="0">
            <a:off x="6193144" y="3554016"/>
            <a:ext cx="858881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展示</a:t>
            </a:r>
          </a:p>
        </p:txBody>
      </p:sp>
      <p:sp>
        <p:nvSpPr>
          <p:cNvPr name="AutoShape 84" id="84"/>
          <p:cNvSpPr/>
          <p:nvPr/>
        </p:nvSpPr>
        <p:spPr>
          <a:xfrm>
            <a:off x="5991690" y="404470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85" id="85"/>
          <p:cNvSpPr txBox="true"/>
          <p:nvPr/>
        </p:nvSpPr>
        <p:spPr>
          <a:xfrm rot="0">
            <a:off x="7513632" y="3543161"/>
            <a:ext cx="858881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展示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697374" y="5128512"/>
            <a:ext cx="858881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展示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8865460" y="3556647"/>
            <a:ext cx="858881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展示</a:t>
            </a:r>
          </a:p>
        </p:txBody>
      </p:sp>
      <p:sp>
        <p:nvSpPr>
          <p:cNvPr name="AutoShape 88" id="88"/>
          <p:cNvSpPr/>
          <p:nvPr/>
        </p:nvSpPr>
        <p:spPr>
          <a:xfrm>
            <a:off x="8710703" y="408280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89" id="89"/>
          <p:cNvSpPr txBox="true"/>
          <p:nvPr/>
        </p:nvSpPr>
        <p:spPr>
          <a:xfrm rot="0">
            <a:off x="7251460" y="4310886"/>
            <a:ext cx="1187626" cy="32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83"/>
              </a:lnSpc>
            </a:pPr>
            <a:r>
              <a:rPr lang="en-US" b="true" sz="1399" spc="99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8505671" y="4197108"/>
            <a:ext cx="1356121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2" tooltip="https://www.shinmai-mediagarden.jp/event/6727.html"/>
              </a:rPr>
              <a:t>稜線カレンダー</a:t>
            </a:r>
          </a:p>
          <a:p>
            <a:pPr algn="ctr">
              <a:lnSpc>
                <a:spcPts val="1272"/>
              </a:lnSpc>
            </a:pPr>
            <a:r>
              <a:rPr lang="en-US" b="true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3" tooltip="https://www.shinmai-mediagarden.jp/event/6727.html"/>
              </a:rPr>
              <a:t>30周年記念　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4" tooltip="https://www.shinmai-mediagarden.jp/event/6727.html"/>
              </a:rPr>
              <a:t>家族で山フェス！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2108879" y="5128512"/>
            <a:ext cx="858881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展示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3454341" y="5128512"/>
            <a:ext cx="858881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展示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4814661" y="5128512"/>
            <a:ext cx="858881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展示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6174980" y="5128512"/>
            <a:ext cx="858881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展示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7535300" y="5128512"/>
            <a:ext cx="858881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展示</a:t>
            </a:r>
          </a:p>
        </p:txBody>
      </p:sp>
      <p:sp>
        <p:nvSpPr>
          <p:cNvPr name="AutoShape 96" id="96"/>
          <p:cNvSpPr/>
          <p:nvPr/>
        </p:nvSpPr>
        <p:spPr>
          <a:xfrm>
            <a:off x="4670472" y="563562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97" id="97"/>
          <p:cNvSpPr/>
          <p:nvPr/>
        </p:nvSpPr>
        <p:spPr>
          <a:xfrm>
            <a:off x="6048160" y="563562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98" id="98"/>
          <p:cNvSpPr/>
          <p:nvPr/>
        </p:nvSpPr>
        <p:spPr>
          <a:xfrm>
            <a:off x="7342123" y="561657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99" id="99"/>
          <p:cNvSpPr txBox="true"/>
          <p:nvPr/>
        </p:nvSpPr>
        <p:spPr>
          <a:xfrm rot="0">
            <a:off x="7230486" y="5559423"/>
            <a:ext cx="1187626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未来子ども</a:t>
            </a:r>
          </a:p>
          <a:p>
            <a:pPr algn="ctr" marL="0" indent="0" lvl="0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アートフェス</a:t>
            </a:r>
          </a:p>
        </p:txBody>
      </p:sp>
      <p:sp>
        <p:nvSpPr>
          <p:cNvPr name="TextBox 100" id="100"/>
          <p:cNvSpPr txBox="true"/>
          <p:nvPr/>
        </p:nvSpPr>
        <p:spPr>
          <a:xfrm rot="0">
            <a:off x="8865460" y="5128512"/>
            <a:ext cx="858881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こども新聞</a:t>
            </a:r>
          </a:p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展示</a:t>
            </a:r>
          </a:p>
        </p:txBody>
      </p:sp>
      <p:sp>
        <p:nvSpPr>
          <p:cNvPr name="AutoShape 101" id="101"/>
          <p:cNvSpPr/>
          <p:nvPr/>
        </p:nvSpPr>
        <p:spPr>
          <a:xfrm>
            <a:off x="8676562" y="561657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102" id="102"/>
          <p:cNvSpPr txBox="true"/>
          <p:nvPr/>
        </p:nvSpPr>
        <p:spPr>
          <a:xfrm rot="0">
            <a:off x="8568010" y="5578473"/>
            <a:ext cx="1187626" cy="39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未来子ども</a:t>
            </a:r>
          </a:p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アートフェス</a:t>
            </a:r>
          </a:p>
        </p:txBody>
      </p:sp>
      <p:sp>
        <p:nvSpPr>
          <p:cNvPr name="TextBox 103" id="103"/>
          <p:cNvSpPr txBox="true"/>
          <p:nvPr/>
        </p:nvSpPr>
        <p:spPr>
          <a:xfrm rot="0">
            <a:off x="7218632" y="6073138"/>
            <a:ext cx="1275185" cy="53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異文化</a:t>
            </a:r>
          </a:p>
          <a:p>
            <a:pPr algn="ctr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ファッション</a:t>
            </a:r>
          </a:p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マルシェ</a:t>
            </a:r>
          </a:p>
        </p:txBody>
      </p:sp>
      <p:sp>
        <p:nvSpPr>
          <p:cNvPr name="TextBox 104" id="104"/>
          <p:cNvSpPr txBox="true"/>
          <p:nvPr/>
        </p:nvSpPr>
        <p:spPr>
          <a:xfrm rot="0">
            <a:off x="8603951" y="6318566"/>
            <a:ext cx="1187626" cy="26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5" tooltip="https://www.shinmai-mediagarden.jp/event/6705.html"/>
              </a:rPr>
              <a:t>ジャズの宝地図</a:t>
            </a:r>
          </a:p>
        </p:txBody>
      </p:sp>
      <p:sp>
        <p:nvSpPr>
          <p:cNvPr name="TextBox 105" id="105"/>
          <p:cNvSpPr txBox="true"/>
          <p:nvPr/>
        </p:nvSpPr>
        <p:spPr>
          <a:xfrm rot="0">
            <a:off x="8603951" y="6112127"/>
            <a:ext cx="1187626" cy="26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6" tooltip="https://www.shinmai-mediagarden.jp/event/6751.html"/>
              </a:rPr>
              <a:t>キモノシナノヤ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453513" y="7230990"/>
            <a:ext cx="1187626" cy="340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89"/>
              </a:lnSpc>
            </a:pPr>
            <a:r>
              <a:rPr lang="en-US" b="true" sz="1499" spc="106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107" id="107"/>
          <p:cNvSpPr txBox="true"/>
          <p:nvPr/>
        </p:nvSpPr>
        <p:spPr>
          <a:xfrm rot="0">
            <a:off x="1780134" y="7230990"/>
            <a:ext cx="1187626" cy="340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89"/>
              </a:lnSpc>
            </a:pPr>
            <a:r>
              <a:rPr lang="en-US" b="true" sz="1499" spc="106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108" id="108"/>
          <p:cNvSpPr txBox="true"/>
          <p:nvPr/>
        </p:nvSpPr>
        <p:spPr>
          <a:xfrm rot="0">
            <a:off x="3169728" y="7037449"/>
            <a:ext cx="1187626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7" tooltip="https://www.shinmai-mediagarden.jp/event/6723.html"/>
              </a:rPr>
              <a:t>橋本不二子</a:t>
            </a:r>
          </a:p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8" tooltip="https://www.shinmai-mediagarden.jp/event/6723.html"/>
              </a:rPr>
              <a:t>杉山浩一展</a:t>
            </a:r>
          </a:p>
        </p:txBody>
      </p:sp>
      <p:sp>
        <p:nvSpPr>
          <p:cNvPr name="TextBox 109" id="109"/>
          <p:cNvSpPr txBox="true"/>
          <p:nvPr/>
        </p:nvSpPr>
        <p:spPr>
          <a:xfrm rot="0">
            <a:off x="4466622" y="7495785"/>
            <a:ext cx="1365372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60"/>
              </a:lnSpc>
            </a:pPr>
            <a:r>
              <a:rPr lang="en-US" b="true" sz="1000" spc="7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AutoShape 110" id="110"/>
          <p:cNvSpPr/>
          <p:nvPr/>
        </p:nvSpPr>
        <p:spPr>
          <a:xfrm>
            <a:off x="4629812" y="7552935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11" id="111"/>
          <p:cNvSpPr/>
          <p:nvPr/>
        </p:nvSpPr>
        <p:spPr>
          <a:xfrm>
            <a:off x="6048160" y="767961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12" id="112"/>
          <p:cNvSpPr/>
          <p:nvPr/>
        </p:nvSpPr>
        <p:spPr>
          <a:xfrm>
            <a:off x="7360611" y="7661902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113" id="113"/>
          <p:cNvSpPr txBox="true"/>
          <p:nvPr/>
        </p:nvSpPr>
        <p:spPr>
          <a:xfrm rot="0">
            <a:off x="7095050" y="7652377"/>
            <a:ext cx="1492993" cy="421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9" tooltip="https://www.shinmai-mediagarden.jp/event/6690.html"/>
              </a:rPr>
              <a:t>まちなかWS</a:t>
            </a:r>
          </a:p>
          <a:p>
            <a:pPr algn="ctr" marL="0" indent="0" lvl="0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0" tooltip="https://www.shinmai-mediagarden.jp/event/6690.html"/>
              </a:rPr>
              <a:t>シルクスクリーン</a:t>
            </a:r>
          </a:p>
        </p:txBody>
      </p:sp>
      <p:sp>
        <p:nvSpPr>
          <p:cNvPr name="TextBox 114" id="114"/>
          <p:cNvSpPr txBox="true"/>
          <p:nvPr/>
        </p:nvSpPr>
        <p:spPr>
          <a:xfrm rot="0">
            <a:off x="8993370" y="6682802"/>
            <a:ext cx="725945" cy="360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0"/>
              </a:lnSpc>
            </a:pPr>
            <a:r>
              <a:rPr lang="en-US" sz="1000" spc="7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中学</a:t>
            </a:r>
          </a:p>
          <a:p>
            <a:pPr algn="ctr" marL="0" indent="0" lvl="0">
              <a:lnSpc>
                <a:spcPts val="1060"/>
              </a:lnSpc>
            </a:pPr>
            <a:r>
              <a:rPr lang="en-US" sz="1000" spc="7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合同演奏会</a:t>
            </a:r>
          </a:p>
        </p:txBody>
      </p:sp>
      <p:sp>
        <p:nvSpPr>
          <p:cNvPr name="AutoShape 115" id="115"/>
          <p:cNvSpPr/>
          <p:nvPr/>
        </p:nvSpPr>
        <p:spPr>
          <a:xfrm>
            <a:off x="8708829" y="7647550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16" id="116"/>
          <p:cNvSpPr/>
          <p:nvPr/>
        </p:nvSpPr>
        <p:spPr>
          <a:xfrm>
            <a:off x="4652528" y="9155619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17" id="117"/>
          <p:cNvSpPr/>
          <p:nvPr/>
        </p:nvSpPr>
        <p:spPr>
          <a:xfrm flipV="true">
            <a:off x="9029396" y="7091106"/>
            <a:ext cx="653893" cy="5658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118" id="118"/>
          <p:cNvSpPr txBox="true"/>
          <p:nvPr/>
        </p:nvSpPr>
        <p:spPr>
          <a:xfrm rot="0">
            <a:off x="371259" y="9285216"/>
            <a:ext cx="1365372" cy="26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119" id="119"/>
          <p:cNvSpPr txBox="true"/>
          <p:nvPr/>
        </p:nvSpPr>
        <p:spPr>
          <a:xfrm rot="0">
            <a:off x="1719396" y="9294430"/>
            <a:ext cx="1365372" cy="26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AutoShape 120" id="120"/>
          <p:cNvSpPr/>
          <p:nvPr/>
        </p:nvSpPr>
        <p:spPr>
          <a:xfrm>
            <a:off x="555672" y="925250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21" id="121"/>
          <p:cNvSpPr/>
          <p:nvPr/>
        </p:nvSpPr>
        <p:spPr>
          <a:xfrm>
            <a:off x="1964715" y="925250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22" id="122"/>
          <p:cNvSpPr/>
          <p:nvPr/>
        </p:nvSpPr>
        <p:spPr>
          <a:xfrm>
            <a:off x="3334646" y="924298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123" id="123"/>
          <p:cNvSpPr txBox="true"/>
          <p:nvPr/>
        </p:nvSpPr>
        <p:spPr>
          <a:xfrm rot="0">
            <a:off x="4948840" y="8117838"/>
            <a:ext cx="656710" cy="494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60"/>
              </a:lnSpc>
            </a:pPr>
            <a:r>
              <a:rPr lang="en-US" b="true" sz="1000" spc="71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1" tooltip="http://www.chibiyuri.com"/>
              </a:rPr>
              <a:t>LINK UP! DANCE SCHOOL</a:t>
            </a:r>
          </a:p>
        </p:txBody>
      </p:sp>
      <p:sp>
        <p:nvSpPr>
          <p:cNvPr name="TextBox 124" id="124"/>
          <p:cNvSpPr txBox="true"/>
          <p:nvPr/>
        </p:nvSpPr>
        <p:spPr>
          <a:xfrm rot="0">
            <a:off x="5950548" y="9212571"/>
            <a:ext cx="1028341" cy="248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2" tooltip="https://www.instagram.com/p/C9PfUi6yBmm/"/>
              </a:rPr>
              <a:t>健康DISCO</a:t>
            </a:r>
          </a:p>
        </p:txBody>
      </p:sp>
      <p:sp>
        <p:nvSpPr>
          <p:cNvPr name="AutoShape 125" id="125"/>
          <p:cNvSpPr/>
          <p:nvPr/>
        </p:nvSpPr>
        <p:spPr>
          <a:xfrm>
            <a:off x="6001535" y="9155619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126" id="126"/>
          <p:cNvSpPr txBox="true"/>
          <p:nvPr/>
        </p:nvSpPr>
        <p:spPr>
          <a:xfrm rot="0">
            <a:off x="5868334" y="8636436"/>
            <a:ext cx="1187626" cy="3409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589"/>
              </a:lnSpc>
            </a:pPr>
            <a:r>
              <a:rPr lang="en-US" b="true" sz="1499" spc="106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127" id="127"/>
          <p:cNvSpPr txBox="true"/>
          <p:nvPr/>
        </p:nvSpPr>
        <p:spPr>
          <a:xfrm rot="0">
            <a:off x="4549687" y="8592818"/>
            <a:ext cx="1187626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3" tooltip="https://www.shinmai-mediagarden.jp/event/6723.html"/>
              </a:rPr>
              <a:t>橋本不二子</a:t>
            </a:r>
          </a:p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4" tooltip="https://www.shinmai-mediagarden.jp/event/6723.html"/>
              </a:rPr>
              <a:t>杉山浩一展</a:t>
            </a:r>
          </a:p>
        </p:txBody>
      </p:sp>
      <p:sp>
        <p:nvSpPr>
          <p:cNvPr name="TextBox 128" id="128"/>
          <p:cNvSpPr txBox="true"/>
          <p:nvPr/>
        </p:nvSpPr>
        <p:spPr>
          <a:xfrm rot="0">
            <a:off x="4518810" y="7037449"/>
            <a:ext cx="1187626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5" tooltip="https://www.shinmai-mediagarden.jp/event/6723.html"/>
              </a:rPr>
              <a:t>橋本不二子</a:t>
            </a:r>
          </a:p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6" tooltip="https://www.shinmai-mediagarden.jp/event/6723.html"/>
              </a:rPr>
              <a:t>杉山浩一展</a:t>
            </a:r>
          </a:p>
        </p:txBody>
      </p:sp>
      <p:sp>
        <p:nvSpPr>
          <p:cNvPr name="TextBox 129" id="129"/>
          <p:cNvSpPr txBox="true"/>
          <p:nvPr/>
        </p:nvSpPr>
        <p:spPr>
          <a:xfrm rot="0">
            <a:off x="5867892" y="7037449"/>
            <a:ext cx="1187626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7" tooltip="https://www.shinmai-mediagarden.jp/event/6723.html"/>
              </a:rPr>
              <a:t>橋本不二子</a:t>
            </a:r>
          </a:p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8" tooltip="https://www.shinmai-mediagarden.jp/event/6723.html"/>
              </a:rPr>
              <a:t>杉山浩一展</a:t>
            </a:r>
          </a:p>
        </p:txBody>
      </p:sp>
      <p:sp>
        <p:nvSpPr>
          <p:cNvPr name="TextBox 130" id="130"/>
          <p:cNvSpPr txBox="true"/>
          <p:nvPr/>
        </p:nvSpPr>
        <p:spPr>
          <a:xfrm rot="0">
            <a:off x="7216974" y="7037449"/>
            <a:ext cx="1187626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9" tooltip="https://www.shinmai-mediagarden.jp/event/6723.html"/>
              </a:rPr>
              <a:t>橋本不二子</a:t>
            </a:r>
          </a:p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0" tooltip="https://www.shinmai-mediagarden.jp/event/6723.html"/>
              </a:rPr>
              <a:t>杉山浩一展</a:t>
            </a:r>
          </a:p>
        </p:txBody>
      </p:sp>
      <p:sp>
        <p:nvSpPr>
          <p:cNvPr name="TextBox 131" id="131"/>
          <p:cNvSpPr txBox="true"/>
          <p:nvPr/>
        </p:nvSpPr>
        <p:spPr>
          <a:xfrm rot="0">
            <a:off x="8566056" y="7037449"/>
            <a:ext cx="1187626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1" tooltip="https://www.shinmai-mediagarden.jp/event/6723.html"/>
              </a:rPr>
              <a:t>橋本不二子</a:t>
            </a:r>
          </a:p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2" tooltip="https://www.shinmai-mediagarden.jp/event/6723.html"/>
              </a:rPr>
              <a:t>杉山浩一展</a:t>
            </a:r>
          </a:p>
        </p:txBody>
      </p:sp>
      <p:sp>
        <p:nvSpPr>
          <p:cNvPr name="TextBox 132" id="132"/>
          <p:cNvSpPr txBox="true"/>
          <p:nvPr/>
        </p:nvSpPr>
        <p:spPr>
          <a:xfrm rot="0">
            <a:off x="460132" y="8576302"/>
            <a:ext cx="1187626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3" tooltip="https://www.shinmai-mediagarden.jp/event/6723.html"/>
              </a:rPr>
              <a:t>橋本不二子</a:t>
            </a:r>
          </a:p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4" tooltip="https://www.shinmai-mediagarden.jp/event/6723.html"/>
              </a:rPr>
              <a:t>杉山浩一展</a:t>
            </a:r>
          </a:p>
        </p:txBody>
      </p:sp>
      <p:sp>
        <p:nvSpPr>
          <p:cNvPr name="TextBox 133" id="133"/>
          <p:cNvSpPr txBox="true"/>
          <p:nvPr/>
        </p:nvSpPr>
        <p:spPr>
          <a:xfrm rot="0">
            <a:off x="1808269" y="8592818"/>
            <a:ext cx="1187626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5" tooltip="https://www.shinmai-mediagarden.jp/event/6723.html"/>
              </a:rPr>
              <a:t>橋本不二子</a:t>
            </a:r>
          </a:p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6" tooltip="https://www.shinmai-mediagarden.jp/event/6723.html"/>
              </a:rPr>
              <a:t>杉山浩一展</a:t>
            </a:r>
          </a:p>
        </p:txBody>
      </p:sp>
      <p:sp>
        <p:nvSpPr>
          <p:cNvPr name="TextBox 134" id="134"/>
          <p:cNvSpPr txBox="true"/>
          <p:nvPr/>
        </p:nvSpPr>
        <p:spPr>
          <a:xfrm rot="0">
            <a:off x="3182130" y="8592818"/>
            <a:ext cx="1187626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7" tooltip="https://www.shinmai-mediagarden.jp/event/6723.html"/>
              </a:rPr>
              <a:t>橋本不二子</a:t>
            </a:r>
          </a:p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8" tooltip="https://www.shinmai-mediagarden.jp/event/6723.html"/>
              </a:rPr>
              <a:t>杉山浩一展</a:t>
            </a:r>
          </a:p>
        </p:txBody>
      </p:sp>
      <p:sp>
        <p:nvSpPr>
          <p:cNvPr name="TextBox 135" id="135"/>
          <p:cNvSpPr txBox="true"/>
          <p:nvPr/>
        </p:nvSpPr>
        <p:spPr>
          <a:xfrm rot="0">
            <a:off x="8626432" y="2374156"/>
            <a:ext cx="1161555" cy="227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60"/>
              </a:lnSpc>
            </a:pPr>
            <a:r>
              <a:rPr lang="en-US" sz="1000" spc="7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サンデイマルクト</a:t>
            </a:r>
          </a:p>
        </p:txBody>
      </p:sp>
      <p:sp>
        <p:nvSpPr>
          <p:cNvPr name="AutoShape 136" id="136"/>
          <p:cNvSpPr/>
          <p:nvPr/>
        </p:nvSpPr>
        <p:spPr>
          <a:xfrm>
            <a:off x="8773258" y="2635395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DAGNOr_dmss</dc:identifier>
  <dcterms:modified xsi:type="dcterms:W3CDTF">2011-08-01T06:04:30Z</dcterms:modified>
  <cp:revision>1</cp:revision>
  <dc:title>SMGイベントカレンダー</dc:title>
</cp:coreProperties>
</file>